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3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Construction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USACE F22 Squad </a:t>
            </a:r>
            <a:r>
              <a:rPr lang="en-US" dirty="0" err="1" smtClean="0"/>
              <a:t>Opps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SWPPP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2" y="2342816"/>
            <a:ext cx="4849284" cy="363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26" y="1305425"/>
            <a:ext cx="4984548" cy="373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4795084"/>
            <a:ext cx="4732420" cy="1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 &amp; FOD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" y="2097341"/>
            <a:ext cx="7261089" cy="45200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6" y="3757259"/>
            <a:ext cx="3619752" cy="271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95" y="22296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37" y="2655636"/>
            <a:ext cx="5301335" cy="3636963"/>
          </a:xfrm>
        </p:spPr>
      </p:pic>
      <p:sp>
        <p:nvSpPr>
          <p:cNvPr id="5" name="TextBox 4"/>
          <p:cNvSpPr txBox="1"/>
          <p:nvPr/>
        </p:nvSpPr>
        <p:spPr>
          <a:xfrm>
            <a:off x="601579" y="2779295"/>
            <a:ext cx="474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Segregation by type </a:t>
            </a:r>
          </a:p>
          <a:p>
            <a:endParaRPr lang="en-US" dirty="0"/>
          </a:p>
          <a:p>
            <a:r>
              <a:rPr lang="en-US" dirty="0" smtClean="0"/>
              <a:t>Hazardous?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8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2234319"/>
            <a:ext cx="2826856" cy="2433934"/>
          </a:xfrm>
        </p:spPr>
        <p:txBody>
          <a:bodyPr/>
          <a:lstStyle/>
          <a:p>
            <a:r>
              <a:rPr lang="en-US" dirty="0" smtClean="0"/>
              <a:t>Soils Management</a:t>
            </a:r>
          </a:p>
          <a:p>
            <a:r>
              <a:rPr lang="en-US" dirty="0" smtClean="0"/>
              <a:t>Wood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3136688"/>
            <a:ext cx="4405348" cy="330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98" y="1900990"/>
            <a:ext cx="3821610" cy="41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2" y="1417638"/>
            <a:ext cx="2718571" cy="3986008"/>
          </a:xfrm>
        </p:spPr>
        <p:txBody>
          <a:bodyPr/>
          <a:lstStyle/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Fueling </a:t>
            </a:r>
          </a:p>
          <a:p>
            <a:r>
              <a:rPr lang="en-US" dirty="0" smtClean="0"/>
              <a:t>Spill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1816" y="2383090"/>
            <a:ext cx="2969125" cy="222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16" y="4190404"/>
            <a:ext cx="2901615" cy="2251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54" y="3573380"/>
            <a:ext cx="5975580" cy="28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Electrical Needs</a:t>
            </a:r>
          </a:p>
          <a:p>
            <a:r>
              <a:rPr lang="en-US" dirty="0" smtClean="0"/>
              <a:t>Construction Heat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69" y="2071103"/>
            <a:ext cx="3951705" cy="2618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68" y="3636213"/>
            <a:ext cx="4036312" cy="30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4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19</TotalTime>
  <Words>40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Quotable</vt:lpstr>
      <vt:lpstr>Sustainable Construction Practices</vt:lpstr>
      <vt:lpstr>SWPPP Implementation</vt:lpstr>
      <vt:lpstr>Air Pollution &amp; FOD</vt:lpstr>
      <vt:lpstr>Waste Management</vt:lpstr>
      <vt:lpstr>Natural Resource Management</vt:lpstr>
      <vt:lpstr>Equipment Management</vt:lpstr>
      <vt:lpstr>Energy 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Construction Practices</dc:title>
  <dc:creator>Jed</dc:creator>
  <cp:lastModifiedBy>Jed</cp:lastModifiedBy>
  <cp:revision>3</cp:revision>
  <dcterms:created xsi:type="dcterms:W3CDTF">2016-10-31T20:28:16Z</dcterms:created>
  <dcterms:modified xsi:type="dcterms:W3CDTF">2016-10-31T20:47:16Z</dcterms:modified>
</cp:coreProperties>
</file>